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eue Montreal Bold" charset="1" panose="00000400000000000000"/>
      <p:regular r:id="rId23"/>
    </p:embeddedFont>
    <p:embeddedFont>
      <p:font typeface="Canva Sans Bold" charset="1" panose="020B0803030501040103"/>
      <p:regular r:id="rId24"/>
    </p:embeddedFont>
    <p:embeddedFont>
      <p:font typeface="Canva Sans" charset="1" panose="020B0503030501040103"/>
      <p:regular r:id="rId25"/>
    </p:embeddedFont>
    <p:embeddedFont>
      <p:font typeface="Canva Sans Medium" charset="1" panose="020B06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8.png" Type="http://schemas.openxmlformats.org/officeDocument/2006/relationships/image"/><Relationship Id="rId6" Target="../media/image5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8.png" Type="http://schemas.openxmlformats.org/officeDocument/2006/relationships/image"/><Relationship Id="rId6" Target="../media/image5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png" Type="http://schemas.openxmlformats.org/officeDocument/2006/relationships/image"/><Relationship Id="rId18" Target="../media/image43.png" Type="http://schemas.openxmlformats.org/officeDocument/2006/relationships/image"/><Relationship Id="rId19" Target="../media/image44.png" Type="http://schemas.openxmlformats.org/officeDocument/2006/relationships/image"/><Relationship Id="rId2" Target="../media/image1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22" Target="../media/image47.png" Type="http://schemas.openxmlformats.org/officeDocument/2006/relationships/image"/><Relationship Id="rId23" Target="../media/image48.sv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4.jpeg" Type="http://schemas.openxmlformats.org/officeDocument/2006/relationships/image"/><Relationship Id="rId8" Target="../media/image2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1.jpe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131" y="1162621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8" y="0"/>
                </a:lnTo>
                <a:lnTo>
                  <a:pt x="12640738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5939" y="-4974745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79139" y="3238160"/>
            <a:ext cx="1676400" cy="1676400"/>
          </a:xfrm>
          <a:custGeom>
            <a:avLst/>
            <a:gdLst/>
            <a:ahLst/>
            <a:cxnLst/>
            <a:rect r="r" b="b" t="t" l="l"/>
            <a:pathLst>
              <a:path h="1676400" w="1676400">
                <a:moveTo>
                  <a:pt x="0" y="0"/>
                </a:moveTo>
                <a:lnTo>
                  <a:pt x="1676400" y="0"/>
                </a:lnTo>
                <a:lnTo>
                  <a:pt x="16764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28674" y="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4255" y="3895385"/>
            <a:ext cx="14712393" cy="208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65"/>
              </a:lnSpc>
            </a:pPr>
            <a:r>
              <a:rPr lang="en-US" sz="18007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SALVAPOS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5340" y="962025"/>
            <a:ext cx="7056771" cy="41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2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Diciembre 09/12/2024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5340" y="8292232"/>
            <a:ext cx="691735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Integrantes: Richard Araneda - Pablo Avila -Matias Perez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Curso: Capstone 001D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Profesor: Christian Lazcano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8709" y="7967154"/>
            <a:ext cx="1121182" cy="1121182"/>
          </a:xfrm>
          <a:custGeom>
            <a:avLst/>
            <a:gdLst/>
            <a:ahLst/>
            <a:cxnLst/>
            <a:rect r="r" b="b" t="t" l="l"/>
            <a:pathLst>
              <a:path h="1121182" w="1121182">
                <a:moveTo>
                  <a:pt x="0" y="0"/>
                </a:moveTo>
                <a:lnTo>
                  <a:pt x="1121182" y="0"/>
                </a:lnTo>
                <a:lnTo>
                  <a:pt x="1121182" y="1121183"/>
                </a:lnTo>
                <a:lnTo>
                  <a:pt x="0" y="112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9046" y="-1230426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7231" y="3949805"/>
            <a:ext cx="9484551" cy="2387391"/>
          </a:xfrm>
          <a:custGeom>
            <a:avLst/>
            <a:gdLst/>
            <a:ahLst/>
            <a:cxnLst/>
            <a:rect r="r" b="b" t="t" l="l"/>
            <a:pathLst>
              <a:path h="2387391" w="9484551">
                <a:moveTo>
                  <a:pt x="0" y="0"/>
                </a:moveTo>
                <a:lnTo>
                  <a:pt x="9484551" y="0"/>
                </a:lnTo>
                <a:lnTo>
                  <a:pt x="9484551" y="2387390"/>
                </a:lnTo>
                <a:lnTo>
                  <a:pt x="0" y="23873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91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2871" y="6556270"/>
            <a:ext cx="9558912" cy="2881821"/>
          </a:xfrm>
          <a:custGeom>
            <a:avLst/>
            <a:gdLst/>
            <a:ahLst/>
            <a:cxnLst/>
            <a:rect r="r" b="b" t="t" l="l"/>
            <a:pathLst>
              <a:path h="2881821" w="9558912">
                <a:moveTo>
                  <a:pt x="0" y="0"/>
                </a:moveTo>
                <a:lnTo>
                  <a:pt x="9558911" y="0"/>
                </a:lnTo>
                <a:lnTo>
                  <a:pt x="9558911" y="2881822"/>
                </a:lnTo>
                <a:lnTo>
                  <a:pt x="0" y="2881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822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20885" y="2763671"/>
            <a:ext cx="6238415" cy="5068712"/>
          </a:xfrm>
          <a:custGeom>
            <a:avLst/>
            <a:gdLst/>
            <a:ahLst/>
            <a:cxnLst/>
            <a:rect r="r" b="b" t="t" l="l"/>
            <a:pathLst>
              <a:path h="5068712" w="6238415">
                <a:moveTo>
                  <a:pt x="0" y="0"/>
                </a:moveTo>
                <a:lnTo>
                  <a:pt x="6238415" y="0"/>
                </a:lnTo>
                <a:lnTo>
                  <a:pt x="6238415" y="5068712"/>
                </a:lnTo>
                <a:lnTo>
                  <a:pt x="0" y="50687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7231" y="1219200"/>
            <a:ext cx="12963405" cy="251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7"/>
              </a:lnSpc>
            </a:pPr>
            <a:r>
              <a:rPr lang="en-US" sz="1036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TOPOLOGIA DEL PROYECTO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8709" y="7967154"/>
            <a:ext cx="1121182" cy="1121182"/>
          </a:xfrm>
          <a:custGeom>
            <a:avLst/>
            <a:gdLst/>
            <a:ahLst/>
            <a:cxnLst/>
            <a:rect r="r" b="b" t="t" l="l"/>
            <a:pathLst>
              <a:path h="1121182" w="1121182">
                <a:moveTo>
                  <a:pt x="0" y="0"/>
                </a:moveTo>
                <a:lnTo>
                  <a:pt x="1121182" y="0"/>
                </a:lnTo>
                <a:lnTo>
                  <a:pt x="1121182" y="1121183"/>
                </a:lnTo>
                <a:lnTo>
                  <a:pt x="0" y="112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9046" y="-1230426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4409" y="3965316"/>
            <a:ext cx="7295266" cy="5708545"/>
          </a:xfrm>
          <a:custGeom>
            <a:avLst/>
            <a:gdLst/>
            <a:ahLst/>
            <a:cxnLst/>
            <a:rect r="r" b="b" t="t" l="l"/>
            <a:pathLst>
              <a:path h="5708545" w="7295266">
                <a:moveTo>
                  <a:pt x="0" y="0"/>
                </a:moveTo>
                <a:lnTo>
                  <a:pt x="7295266" y="0"/>
                </a:lnTo>
                <a:lnTo>
                  <a:pt x="7295266" y="5708545"/>
                </a:lnTo>
                <a:lnTo>
                  <a:pt x="0" y="5708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64066" y="4075856"/>
            <a:ext cx="9355825" cy="3545770"/>
          </a:xfrm>
          <a:custGeom>
            <a:avLst/>
            <a:gdLst/>
            <a:ahLst/>
            <a:cxnLst/>
            <a:rect r="r" b="b" t="t" l="l"/>
            <a:pathLst>
              <a:path h="3545770" w="9355825">
                <a:moveTo>
                  <a:pt x="0" y="0"/>
                </a:moveTo>
                <a:lnTo>
                  <a:pt x="9355825" y="0"/>
                </a:lnTo>
                <a:lnTo>
                  <a:pt x="9355825" y="3545770"/>
                </a:lnTo>
                <a:lnTo>
                  <a:pt x="0" y="3545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621" t="0" r="-817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7231" y="1219200"/>
            <a:ext cx="12963405" cy="251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7"/>
              </a:lnSpc>
            </a:pPr>
            <a:r>
              <a:rPr lang="en-US" sz="1036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TOPOLOGIA DEL PROYECTO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73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00315" y="-6493883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9267" y="4387832"/>
            <a:ext cx="310865" cy="282499"/>
          </a:xfrm>
          <a:custGeom>
            <a:avLst/>
            <a:gdLst/>
            <a:ahLst/>
            <a:cxnLst/>
            <a:rect r="r" b="b" t="t" l="l"/>
            <a:pathLst>
              <a:path h="282499" w="310865">
                <a:moveTo>
                  <a:pt x="0" y="0"/>
                </a:moveTo>
                <a:lnTo>
                  <a:pt x="310865" y="0"/>
                </a:lnTo>
                <a:lnTo>
                  <a:pt x="310865" y="282499"/>
                </a:lnTo>
                <a:lnTo>
                  <a:pt x="0" y="282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47277" y="3672286"/>
            <a:ext cx="382226" cy="347347"/>
          </a:xfrm>
          <a:custGeom>
            <a:avLst/>
            <a:gdLst/>
            <a:ahLst/>
            <a:cxnLst/>
            <a:rect r="r" b="b" t="t" l="l"/>
            <a:pathLst>
              <a:path h="347347" w="382226">
                <a:moveTo>
                  <a:pt x="0" y="0"/>
                </a:moveTo>
                <a:lnTo>
                  <a:pt x="382226" y="0"/>
                </a:lnTo>
                <a:lnTo>
                  <a:pt x="382226" y="347348"/>
                </a:lnTo>
                <a:lnTo>
                  <a:pt x="0" y="347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4839" y="7348220"/>
            <a:ext cx="10922000" cy="3433709"/>
            <a:chOff x="0" y="0"/>
            <a:chExt cx="1692104" cy="5319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2104" cy="531971"/>
            </a:xfrm>
            <a:custGeom>
              <a:avLst/>
              <a:gdLst/>
              <a:ahLst/>
              <a:cxnLst/>
              <a:rect r="r" b="b" t="t" l="l"/>
              <a:pathLst>
                <a:path h="531971" w="1692104">
                  <a:moveTo>
                    <a:pt x="0" y="0"/>
                  </a:moveTo>
                  <a:lnTo>
                    <a:pt x="1692104" y="0"/>
                  </a:lnTo>
                  <a:lnTo>
                    <a:pt x="1692104" y="531971"/>
                  </a:lnTo>
                  <a:lnTo>
                    <a:pt x="0" y="531971"/>
                  </a:lnTo>
                  <a:close/>
                </a:path>
              </a:pathLst>
            </a:custGeom>
            <a:blipFill>
              <a:blip r:embed="rId7"/>
              <a:stretch>
                <a:fillRect l="0" t="-162054" r="0" b="-16205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419212" y="7658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>
            <a:off x="11874500" y="9353550"/>
            <a:ext cx="546198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66639" y="-150112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5569420"/>
            <a:ext cx="898142" cy="957322"/>
          </a:xfrm>
          <a:custGeom>
            <a:avLst/>
            <a:gdLst/>
            <a:ahLst/>
            <a:cxnLst/>
            <a:rect r="r" b="b" t="t" l="l"/>
            <a:pathLst>
              <a:path h="957322" w="898142">
                <a:moveTo>
                  <a:pt x="0" y="0"/>
                </a:moveTo>
                <a:lnTo>
                  <a:pt x="898142" y="0"/>
                </a:lnTo>
                <a:lnTo>
                  <a:pt x="898142" y="957323"/>
                </a:lnTo>
                <a:lnTo>
                  <a:pt x="0" y="957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22128" y="4768495"/>
            <a:ext cx="2759077" cy="486601"/>
          </a:xfrm>
          <a:custGeom>
            <a:avLst/>
            <a:gdLst/>
            <a:ahLst/>
            <a:cxnLst/>
            <a:rect r="r" b="b" t="t" l="l"/>
            <a:pathLst>
              <a:path h="486601" w="2759077">
                <a:moveTo>
                  <a:pt x="0" y="0"/>
                </a:moveTo>
                <a:lnTo>
                  <a:pt x="2759077" y="0"/>
                </a:lnTo>
                <a:lnTo>
                  <a:pt x="2759077" y="486600"/>
                </a:lnTo>
                <a:lnTo>
                  <a:pt x="0" y="486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74105" y="5532555"/>
            <a:ext cx="1071674" cy="1035278"/>
          </a:xfrm>
          <a:custGeom>
            <a:avLst/>
            <a:gdLst/>
            <a:ahLst/>
            <a:cxnLst/>
            <a:rect r="r" b="b" t="t" l="l"/>
            <a:pathLst>
              <a:path h="1035278" w="1071674">
                <a:moveTo>
                  <a:pt x="0" y="0"/>
                </a:moveTo>
                <a:lnTo>
                  <a:pt x="1071674" y="0"/>
                </a:lnTo>
                <a:lnTo>
                  <a:pt x="1071674" y="1035278"/>
                </a:lnTo>
                <a:lnTo>
                  <a:pt x="0" y="10352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22893" y="4670331"/>
            <a:ext cx="2061635" cy="1082358"/>
          </a:xfrm>
          <a:custGeom>
            <a:avLst/>
            <a:gdLst/>
            <a:ahLst/>
            <a:cxnLst/>
            <a:rect r="r" b="b" t="t" l="l"/>
            <a:pathLst>
              <a:path h="1082358" w="2061635">
                <a:moveTo>
                  <a:pt x="0" y="0"/>
                </a:moveTo>
                <a:lnTo>
                  <a:pt x="2061635" y="0"/>
                </a:lnTo>
                <a:lnTo>
                  <a:pt x="2061635" y="1082358"/>
                </a:lnTo>
                <a:lnTo>
                  <a:pt x="0" y="10823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00315" y="4158850"/>
            <a:ext cx="2174752" cy="1969299"/>
          </a:xfrm>
          <a:custGeom>
            <a:avLst/>
            <a:gdLst/>
            <a:ahLst/>
            <a:cxnLst/>
            <a:rect r="r" b="b" t="t" l="l"/>
            <a:pathLst>
              <a:path h="1969299" w="2174752">
                <a:moveTo>
                  <a:pt x="0" y="0"/>
                </a:moveTo>
                <a:lnTo>
                  <a:pt x="2174752" y="0"/>
                </a:lnTo>
                <a:lnTo>
                  <a:pt x="2174752" y="1969300"/>
                </a:lnTo>
                <a:lnTo>
                  <a:pt x="0" y="19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21303" r="0" b="-2130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35268" y="4529082"/>
            <a:ext cx="1452028" cy="1452028"/>
          </a:xfrm>
          <a:custGeom>
            <a:avLst/>
            <a:gdLst/>
            <a:ahLst/>
            <a:cxnLst/>
            <a:rect r="r" b="b" t="t" l="l"/>
            <a:pathLst>
              <a:path h="1452028" w="1452028">
                <a:moveTo>
                  <a:pt x="0" y="0"/>
                </a:moveTo>
                <a:lnTo>
                  <a:pt x="1452028" y="0"/>
                </a:lnTo>
                <a:lnTo>
                  <a:pt x="1452028" y="1452027"/>
                </a:lnTo>
                <a:lnTo>
                  <a:pt x="0" y="145202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67155" y="5813786"/>
            <a:ext cx="2542469" cy="1430139"/>
          </a:xfrm>
          <a:custGeom>
            <a:avLst/>
            <a:gdLst/>
            <a:ahLst/>
            <a:cxnLst/>
            <a:rect r="r" b="b" t="t" l="l"/>
            <a:pathLst>
              <a:path h="1430139" w="2542469">
                <a:moveTo>
                  <a:pt x="0" y="0"/>
                </a:moveTo>
                <a:lnTo>
                  <a:pt x="2542469" y="0"/>
                </a:lnTo>
                <a:lnTo>
                  <a:pt x="2542469" y="1430139"/>
                </a:lnTo>
                <a:lnTo>
                  <a:pt x="0" y="143013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64017" y="5532555"/>
            <a:ext cx="917188" cy="917188"/>
          </a:xfrm>
          <a:custGeom>
            <a:avLst/>
            <a:gdLst/>
            <a:ahLst/>
            <a:cxnLst/>
            <a:rect r="r" b="b" t="t" l="l"/>
            <a:pathLst>
              <a:path h="917188" w="917188">
                <a:moveTo>
                  <a:pt x="0" y="0"/>
                </a:moveTo>
                <a:lnTo>
                  <a:pt x="917188" y="0"/>
                </a:lnTo>
                <a:lnTo>
                  <a:pt x="917188" y="917189"/>
                </a:lnTo>
                <a:lnTo>
                  <a:pt x="0" y="9171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20179" y="5463837"/>
            <a:ext cx="915661" cy="985906"/>
          </a:xfrm>
          <a:custGeom>
            <a:avLst/>
            <a:gdLst/>
            <a:ahLst/>
            <a:cxnLst/>
            <a:rect r="r" b="b" t="t" l="l"/>
            <a:pathLst>
              <a:path h="985906" w="915661">
                <a:moveTo>
                  <a:pt x="0" y="0"/>
                </a:moveTo>
                <a:lnTo>
                  <a:pt x="915660" y="0"/>
                </a:lnTo>
                <a:lnTo>
                  <a:pt x="915660" y="985907"/>
                </a:lnTo>
                <a:lnTo>
                  <a:pt x="0" y="98590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91061" y="828593"/>
            <a:ext cx="10544339" cy="270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8"/>
              </a:lnSpc>
            </a:pPr>
            <a:r>
              <a:rPr lang="en-US" sz="11985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PLATAFORMA SERVICIO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9565" y="3847015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Tecnologías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84528" y="3666420"/>
            <a:ext cx="1603112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Servicios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00315" y="-6493883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2500" y="2221674"/>
            <a:ext cx="14768184" cy="24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1"/>
              </a:lnSpc>
            </a:pPr>
            <a:r>
              <a:rPr lang="en-US" b="true" sz="9486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ETAPAS PRINCIPALES DE</a:t>
            </a:r>
          </a:p>
          <a:p>
            <a:pPr algn="l" marL="0" indent="0" lvl="0">
              <a:lnSpc>
                <a:spcPts val="6071"/>
              </a:lnSpc>
            </a:pPr>
          </a:p>
          <a:p>
            <a:pPr algn="l">
              <a:lnSpc>
                <a:spcPts val="6071"/>
              </a:lnSpc>
            </a:pPr>
            <a:r>
              <a:rPr lang="en-US" sz="948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IMPLEMENTACIÓN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419212" y="7658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1874500" y="9353550"/>
            <a:ext cx="546198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66639" y="-1501120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2500" y="5035676"/>
            <a:ext cx="5358494" cy="3086100"/>
            <a:chOff x="0" y="0"/>
            <a:chExt cx="7144659" cy="41148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144659" cy="4114800"/>
              <a:chOff x="0" y="0"/>
              <a:chExt cx="1411291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112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11291">
                    <a:moveTo>
                      <a:pt x="144479" y="0"/>
                    </a:moveTo>
                    <a:lnTo>
                      <a:pt x="1266811" y="0"/>
                    </a:lnTo>
                    <a:cubicBezTo>
                      <a:pt x="1346605" y="0"/>
                      <a:pt x="1411291" y="64686"/>
                      <a:pt x="1411291" y="144479"/>
                    </a:cubicBezTo>
                    <a:lnTo>
                      <a:pt x="1411291" y="668321"/>
                    </a:lnTo>
                    <a:cubicBezTo>
                      <a:pt x="1411291" y="748114"/>
                      <a:pt x="1346605" y="812800"/>
                      <a:pt x="1266811" y="812800"/>
                    </a:cubicBezTo>
                    <a:lnTo>
                      <a:pt x="144479" y="812800"/>
                    </a:lnTo>
                    <a:cubicBezTo>
                      <a:pt x="64686" y="812800"/>
                      <a:pt x="0" y="748114"/>
                      <a:pt x="0" y="668321"/>
                    </a:cubicBezTo>
                    <a:lnTo>
                      <a:pt x="0" y="144479"/>
                    </a:lnTo>
                    <a:cubicBezTo>
                      <a:pt x="0" y="64686"/>
                      <a:pt x="64686" y="0"/>
                      <a:pt x="144479" y="0"/>
                    </a:cubicBezTo>
                    <a:close/>
                  </a:path>
                </a:pathLst>
              </a:custGeom>
              <a:solidFill>
                <a:srgbClr val="00678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33350"/>
                <a:ext cx="1411291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28600" y="148083"/>
              <a:ext cx="3657600" cy="365760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811095" y="811095"/>
              <a:ext cx="2492609" cy="2492609"/>
            </a:xfrm>
            <a:custGeom>
              <a:avLst/>
              <a:gdLst/>
              <a:ahLst/>
              <a:cxnLst/>
              <a:rect r="r" b="b" t="t" l="l"/>
              <a:pathLst>
                <a:path h="2492609" w="2492609">
                  <a:moveTo>
                    <a:pt x="0" y="0"/>
                  </a:moveTo>
                  <a:lnTo>
                    <a:pt x="2492610" y="0"/>
                  </a:lnTo>
                  <a:lnTo>
                    <a:pt x="2492610" y="2492610"/>
                  </a:lnTo>
                  <a:lnTo>
                    <a:pt x="0" y="2492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4517402" y="876300"/>
              <a:ext cx="2201165" cy="220116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6929104" y="5035676"/>
            <a:ext cx="5358494" cy="3086100"/>
            <a:chOff x="0" y="0"/>
            <a:chExt cx="7144659" cy="41148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7144659" cy="4114800"/>
              <a:chOff x="0" y="0"/>
              <a:chExt cx="1411291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4112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11291">
                    <a:moveTo>
                      <a:pt x="144479" y="0"/>
                    </a:moveTo>
                    <a:lnTo>
                      <a:pt x="1266811" y="0"/>
                    </a:lnTo>
                    <a:cubicBezTo>
                      <a:pt x="1346605" y="0"/>
                      <a:pt x="1411291" y="64686"/>
                      <a:pt x="1411291" y="144479"/>
                    </a:cubicBezTo>
                    <a:lnTo>
                      <a:pt x="1411291" y="668321"/>
                    </a:lnTo>
                    <a:cubicBezTo>
                      <a:pt x="1411291" y="748114"/>
                      <a:pt x="1346605" y="812800"/>
                      <a:pt x="1266811" y="812800"/>
                    </a:cubicBezTo>
                    <a:lnTo>
                      <a:pt x="144479" y="812800"/>
                    </a:lnTo>
                    <a:cubicBezTo>
                      <a:pt x="64686" y="812800"/>
                      <a:pt x="0" y="748114"/>
                      <a:pt x="0" y="668321"/>
                    </a:cubicBezTo>
                    <a:lnTo>
                      <a:pt x="0" y="144479"/>
                    </a:lnTo>
                    <a:cubicBezTo>
                      <a:pt x="0" y="64686"/>
                      <a:pt x="64686" y="0"/>
                      <a:pt x="144479" y="0"/>
                    </a:cubicBezTo>
                    <a:close/>
                  </a:path>
                </a:pathLst>
              </a:custGeom>
              <a:solidFill>
                <a:srgbClr val="00678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33350"/>
                <a:ext cx="1411291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28600" y="148083"/>
              <a:ext cx="3657600" cy="365760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4517402" y="876300"/>
              <a:ext cx="2201165" cy="2201165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5055457" y="1494873"/>
              <a:ext cx="1125055" cy="1125055"/>
            </a:xfrm>
            <a:custGeom>
              <a:avLst/>
              <a:gdLst/>
              <a:ahLst/>
              <a:cxnLst/>
              <a:rect r="r" b="b" t="t" l="l"/>
              <a:pathLst>
                <a:path h="1125055" w="1125055">
                  <a:moveTo>
                    <a:pt x="0" y="0"/>
                  </a:moveTo>
                  <a:lnTo>
                    <a:pt x="1125055" y="0"/>
                  </a:lnTo>
                  <a:lnTo>
                    <a:pt x="1125055" y="1125054"/>
                  </a:lnTo>
                  <a:lnTo>
                    <a:pt x="0" y="1125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847963" y="847963"/>
              <a:ext cx="2418873" cy="2418873"/>
            </a:xfrm>
            <a:custGeom>
              <a:avLst/>
              <a:gdLst/>
              <a:ahLst/>
              <a:cxnLst/>
              <a:rect r="r" b="b" t="t" l="l"/>
              <a:pathLst>
                <a:path h="2418873" w="2418873">
                  <a:moveTo>
                    <a:pt x="0" y="0"/>
                  </a:moveTo>
                  <a:lnTo>
                    <a:pt x="2418874" y="0"/>
                  </a:lnTo>
                  <a:lnTo>
                    <a:pt x="2418874" y="2418874"/>
                  </a:lnTo>
                  <a:lnTo>
                    <a:pt x="0" y="2418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4613337" y="5926463"/>
            <a:ext cx="1136399" cy="1183749"/>
          </a:xfrm>
          <a:custGeom>
            <a:avLst/>
            <a:gdLst/>
            <a:ahLst/>
            <a:cxnLst/>
            <a:rect r="r" b="b" t="t" l="l"/>
            <a:pathLst>
              <a:path h="1183749" w="1136399">
                <a:moveTo>
                  <a:pt x="0" y="0"/>
                </a:moveTo>
                <a:lnTo>
                  <a:pt x="1136400" y="0"/>
                </a:lnTo>
                <a:lnTo>
                  <a:pt x="1136400" y="1183750"/>
                </a:lnTo>
                <a:lnTo>
                  <a:pt x="0" y="1183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2606945" y="4975288"/>
            <a:ext cx="5358494" cy="3086100"/>
            <a:chOff x="0" y="0"/>
            <a:chExt cx="7144659" cy="411480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7144659" cy="4114800"/>
              <a:chOff x="0" y="0"/>
              <a:chExt cx="1411291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4112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11291">
                    <a:moveTo>
                      <a:pt x="144479" y="0"/>
                    </a:moveTo>
                    <a:lnTo>
                      <a:pt x="1266811" y="0"/>
                    </a:lnTo>
                    <a:cubicBezTo>
                      <a:pt x="1346605" y="0"/>
                      <a:pt x="1411291" y="64686"/>
                      <a:pt x="1411291" y="144479"/>
                    </a:cubicBezTo>
                    <a:lnTo>
                      <a:pt x="1411291" y="668321"/>
                    </a:lnTo>
                    <a:cubicBezTo>
                      <a:pt x="1411291" y="748114"/>
                      <a:pt x="1346605" y="812800"/>
                      <a:pt x="1266811" y="812800"/>
                    </a:cubicBezTo>
                    <a:lnTo>
                      <a:pt x="144479" y="812800"/>
                    </a:lnTo>
                    <a:cubicBezTo>
                      <a:pt x="64686" y="812800"/>
                      <a:pt x="0" y="748114"/>
                      <a:pt x="0" y="668321"/>
                    </a:cubicBezTo>
                    <a:lnTo>
                      <a:pt x="0" y="144479"/>
                    </a:lnTo>
                    <a:cubicBezTo>
                      <a:pt x="0" y="64686"/>
                      <a:pt x="64686" y="0"/>
                      <a:pt x="144479" y="0"/>
                    </a:cubicBezTo>
                    <a:close/>
                  </a:path>
                </a:pathLst>
              </a:custGeom>
              <a:solidFill>
                <a:srgbClr val="00678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33350"/>
                <a:ext cx="1411291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228600" y="148083"/>
              <a:ext cx="3657600" cy="3657600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4517402" y="876300"/>
              <a:ext cx="2201165" cy="2201165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</p:grpSp>
      <p:sp>
        <p:nvSpPr>
          <p:cNvPr name="Freeform 42" id="42"/>
          <p:cNvSpPr/>
          <p:nvPr/>
        </p:nvSpPr>
        <p:spPr>
          <a:xfrm flipH="false" flipV="false" rot="0">
            <a:off x="13197064" y="5557054"/>
            <a:ext cx="1922568" cy="1922568"/>
          </a:xfrm>
          <a:custGeom>
            <a:avLst/>
            <a:gdLst/>
            <a:ahLst/>
            <a:cxnLst/>
            <a:rect r="r" b="b" t="t" l="l"/>
            <a:pathLst>
              <a:path h="1922568" w="1922568">
                <a:moveTo>
                  <a:pt x="0" y="0"/>
                </a:moveTo>
                <a:lnTo>
                  <a:pt x="1922567" y="0"/>
                </a:lnTo>
                <a:lnTo>
                  <a:pt x="1922567" y="1922568"/>
                </a:lnTo>
                <a:lnTo>
                  <a:pt x="0" y="1922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6570357" y="6092587"/>
            <a:ext cx="688943" cy="851502"/>
          </a:xfrm>
          <a:custGeom>
            <a:avLst/>
            <a:gdLst/>
            <a:ahLst/>
            <a:cxnLst/>
            <a:rect r="r" b="b" t="t" l="l"/>
            <a:pathLst>
              <a:path h="851502" w="688943">
                <a:moveTo>
                  <a:pt x="0" y="0"/>
                </a:moveTo>
                <a:lnTo>
                  <a:pt x="688943" y="0"/>
                </a:lnTo>
                <a:lnTo>
                  <a:pt x="688943" y="851502"/>
                </a:lnTo>
                <a:lnTo>
                  <a:pt x="0" y="8515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5001088" y="8474201"/>
            <a:ext cx="8762872" cy="41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2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- TRELLO - DOCUMENTACIÓN PLANEACIÓN.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1891" y="1082056"/>
            <a:ext cx="15669662" cy="238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7"/>
              </a:lnSpc>
            </a:pPr>
            <a:r>
              <a:rPr lang="en-US" sz="1327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Costo de implementación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546600" y="5981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98936" y="-3688440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-78740" y="9353550"/>
            <a:ext cx="174152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0423" y="3716247"/>
            <a:ext cx="5649938" cy="5366577"/>
          </a:xfrm>
          <a:custGeom>
            <a:avLst/>
            <a:gdLst/>
            <a:ahLst/>
            <a:cxnLst/>
            <a:rect r="r" b="b" t="t" l="l"/>
            <a:pathLst>
              <a:path h="5366577" w="5649938">
                <a:moveTo>
                  <a:pt x="0" y="0"/>
                </a:moveTo>
                <a:lnTo>
                  <a:pt x="5649938" y="0"/>
                </a:lnTo>
                <a:lnTo>
                  <a:pt x="5649938" y="5366578"/>
                </a:lnTo>
                <a:lnTo>
                  <a:pt x="0" y="5366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56" r="-3215" b="-20731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48282" y="3716247"/>
            <a:ext cx="10211018" cy="3348885"/>
          </a:xfrm>
          <a:custGeom>
            <a:avLst/>
            <a:gdLst/>
            <a:ahLst/>
            <a:cxnLst/>
            <a:rect r="r" b="b" t="t" l="l"/>
            <a:pathLst>
              <a:path h="3348885" w="10211018">
                <a:moveTo>
                  <a:pt x="0" y="0"/>
                </a:moveTo>
                <a:lnTo>
                  <a:pt x="10211018" y="0"/>
                </a:lnTo>
                <a:lnTo>
                  <a:pt x="10211018" y="3348885"/>
                </a:lnTo>
                <a:lnTo>
                  <a:pt x="0" y="3348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48282" y="7128700"/>
            <a:ext cx="3863078" cy="2224850"/>
            <a:chOff x="0" y="0"/>
            <a:chExt cx="5150770" cy="296646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150770" cy="2966466"/>
              <a:chOff x="0" y="0"/>
              <a:chExt cx="141129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112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11291">
                    <a:moveTo>
                      <a:pt x="144479" y="0"/>
                    </a:moveTo>
                    <a:lnTo>
                      <a:pt x="1266811" y="0"/>
                    </a:lnTo>
                    <a:cubicBezTo>
                      <a:pt x="1346605" y="0"/>
                      <a:pt x="1411291" y="64686"/>
                      <a:pt x="1411291" y="144479"/>
                    </a:cubicBezTo>
                    <a:lnTo>
                      <a:pt x="1411291" y="668321"/>
                    </a:lnTo>
                    <a:cubicBezTo>
                      <a:pt x="1411291" y="748114"/>
                      <a:pt x="1346605" y="812800"/>
                      <a:pt x="1266811" y="812800"/>
                    </a:cubicBezTo>
                    <a:lnTo>
                      <a:pt x="144479" y="812800"/>
                    </a:lnTo>
                    <a:cubicBezTo>
                      <a:pt x="64686" y="812800"/>
                      <a:pt x="0" y="748114"/>
                      <a:pt x="0" y="668321"/>
                    </a:cubicBezTo>
                    <a:lnTo>
                      <a:pt x="0" y="144479"/>
                    </a:lnTo>
                    <a:cubicBezTo>
                      <a:pt x="0" y="64686"/>
                      <a:pt x="64686" y="0"/>
                      <a:pt x="144479" y="0"/>
                    </a:cubicBezTo>
                    <a:close/>
                  </a:path>
                </a:pathLst>
              </a:custGeom>
              <a:solidFill>
                <a:srgbClr val="00678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33350"/>
                <a:ext cx="1411291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4804" y="106757"/>
              <a:ext cx="2636859" cy="263685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256712" y="631747"/>
              <a:ext cx="1586877" cy="158687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09550"/>
                <a:ext cx="660400" cy="527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9750261" y="7774065"/>
            <a:ext cx="688943" cy="851502"/>
          </a:xfrm>
          <a:custGeom>
            <a:avLst/>
            <a:gdLst/>
            <a:ahLst/>
            <a:cxnLst/>
            <a:rect r="r" b="b" t="t" l="l"/>
            <a:pathLst>
              <a:path h="851502" w="688943">
                <a:moveTo>
                  <a:pt x="0" y="0"/>
                </a:moveTo>
                <a:lnTo>
                  <a:pt x="688943" y="0"/>
                </a:lnTo>
                <a:lnTo>
                  <a:pt x="688943" y="851502"/>
                </a:lnTo>
                <a:lnTo>
                  <a:pt x="0" y="851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509722" y="7571393"/>
            <a:ext cx="1256847" cy="1256847"/>
          </a:xfrm>
          <a:custGeom>
            <a:avLst/>
            <a:gdLst/>
            <a:ahLst/>
            <a:cxnLst/>
            <a:rect r="r" b="b" t="t" l="l"/>
            <a:pathLst>
              <a:path h="1256847" w="1256847">
                <a:moveTo>
                  <a:pt x="0" y="0"/>
                </a:moveTo>
                <a:lnTo>
                  <a:pt x="1256847" y="0"/>
                </a:lnTo>
                <a:lnTo>
                  <a:pt x="1256847" y="1256847"/>
                </a:lnTo>
                <a:lnTo>
                  <a:pt x="0" y="1256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1708" y="1519007"/>
            <a:ext cx="15669662" cy="238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7"/>
              </a:lnSpc>
            </a:pPr>
            <a:r>
              <a:rPr lang="en-US" sz="1327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Resultado de la solución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24713" y="4572000"/>
            <a:ext cx="5358494" cy="3086100"/>
            <a:chOff x="0" y="0"/>
            <a:chExt cx="141129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1291" cy="812800"/>
            </a:xfrm>
            <a:custGeom>
              <a:avLst/>
              <a:gdLst/>
              <a:ahLst/>
              <a:cxnLst/>
              <a:rect r="r" b="b" t="t" l="l"/>
              <a:pathLst>
                <a:path h="812800" w="1411291">
                  <a:moveTo>
                    <a:pt x="144479" y="0"/>
                  </a:moveTo>
                  <a:lnTo>
                    <a:pt x="1266811" y="0"/>
                  </a:lnTo>
                  <a:cubicBezTo>
                    <a:pt x="1346605" y="0"/>
                    <a:pt x="1411291" y="64686"/>
                    <a:pt x="1411291" y="144479"/>
                  </a:cubicBezTo>
                  <a:lnTo>
                    <a:pt x="1411291" y="668321"/>
                  </a:lnTo>
                  <a:cubicBezTo>
                    <a:pt x="1411291" y="748114"/>
                    <a:pt x="1346605" y="812800"/>
                    <a:pt x="1266811" y="812800"/>
                  </a:cubicBezTo>
                  <a:lnTo>
                    <a:pt x="144479" y="812800"/>
                  </a:lnTo>
                  <a:cubicBezTo>
                    <a:pt x="64686" y="812800"/>
                    <a:pt x="0" y="748114"/>
                    <a:pt x="0" y="668321"/>
                  </a:cubicBezTo>
                  <a:lnTo>
                    <a:pt x="0" y="144479"/>
                  </a:lnTo>
                  <a:cubicBezTo>
                    <a:pt x="0" y="64686"/>
                    <a:pt x="64686" y="0"/>
                    <a:pt x="144479" y="0"/>
                  </a:cubicBezTo>
                  <a:close/>
                </a:path>
              </a:pathLst>
            </a:custGeom>
            <a:solidFill>
              <a:srgbClr val="0067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33350"/>
              <a:ext cx="1411291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07776" y="5289613"/>
            <a:ext cx="1650874" cy="16508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09550"/>
              <a:ext cx="660400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967631" y="-5648531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8" y="0"/>
                </a:lnTo>
                <a:lnTo>
                  <a:pt x="12640738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92596" y="5474433"/>
            <a:ext cx="1281234" cy="1281234"/>
          </a:xfrm>
          <a:custGeom>
            <a:avLst/>
            <a:gdLst/>
            <a:ahLst/>
            <a:cxnLst/>
            <a:rect r="r" b="b" t="t" l="l"/>
            <a:pathLst>
              <a:path h="1281234" w="1281234">
                <a:moveTo>
                  <a:pt x="0" y="0"/>
                </a:moveTo>
                <a:lnTo>
                  <a:pt x="1281234" y="0"/>
                </a:lnTo>
                <a:lnTo>
                  <a:pt x="1281234" y="1281234"/>
                </a:lnTo>
                <a:lnTo>
                  <a:pt x="0" y="1281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-78740" y="9353550"/>
            <a:ext cx="174152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483573" y="4743450"/>
            <a:ext cx="2743200" cy="27432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09550"/>
              <a:ext cx="660400" cy="52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973371" y="5233248"/>
            <a:ext cx="1763605" cy="1763605"/>
          </a:xfrm>
          <a:custGeom>
            <a:avLst/>
            <a:gdLst/>
            <a:ahLst/>
            <a:cxnLst/>
            <a:rect r="r" b="b" t="t" l="l"/>
            <a:pathLst>
              <a:path h="1763605" w="1763605">
                <a:moveTo>
                  <a:pt x="0" y="0"/>
                </a:moveTo>
                <a:lnTo>
                  <a:pt x="1763605" y="0"/>
                </a:lnTo>
                <a:lnTo>
                  <a:pt x="1763605" y="1763604"/>
                </a:lnTo>
                <a:lnTo>
                  <a:pt x="0" y="1763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00242"/>
            <a:chOff x="0" y="0"/>
            <a:chExt cx="2833290" cy="619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619742"/>
            </a:xfrm>
            <a:custGeom>
              <a:avLst/>
              <a:gdLst/>
              <a:ahLst/>
              <a:cxnLst/>
              <a:rect r="r" b="b" t="t" l="l"/>
              <a:pathLst>
                <a:path h="619742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19742"/>
                  </a:lnTo>
                  <a:lnTo>
                    <a:pt x="0" y="619742"/>
                  </a:lnTo>
                  <a:close/>
                </a:path>
              </a:pathLst>
            </a:custGeom>
            <a:blipFill>
              <a:blip r:embed="rId2"/>
              <a:stretch>
                <a:fillRect l="0" t="-102438" r="0" b="-10243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09169" y="5272555"/>
            <a:ext cx="15669662" cy="152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1537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Conclusión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-78740" y="9353550"/>
            <a:ext cx="174152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4068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5939" y="-4974745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59100" y="952500"/>
            <a:ext cx="1676400" cy="1676400"/>
          </a:xfrm>
          <a:custGeom>
            <a:avLst/>
            <a:gdLst/>
            <a:ahLst/>
            <a:cxnLst/>
            <a:rect r="r" b="b" t="t" l="l"/>
            <a:pathLst>
              <a:path h="1676400" w="1676400">
                <a:moveTo>
                  <a:pt x="0" y="0"/>
                </a:moveTo>
                <a:lnTo>
                  <a:pt x="1676400" y="0"/>
                </a:lnTo>
                <a:lnTo>
                  <a:pt x="16764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6707" y="3403590"/>
            <a:ext cx="16716615" cy="422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55"/>
              </a:lnSpc>
            </a:pPr>
            <a:r>
              <a:rPr lang="en-US" sz="19092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THANK YOU</a:t>
            </a:r>
          </a:p>
          <a:p>
            <a:pPr algn="l">
              <a:lnSpc>
                <a:spcPts val="15655"/>
              </a:lnSpc>
            </a:pPr>
            <a:r>
              <a:rPr lang="en-US" sz="19092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SO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38453" y="4305300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75855" y="-431945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2500" y="2053833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54619" y="2053833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79" y="0"/>
                </a:lnTo>
                <a:lnTo>
                  <a:pt x="335779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2500" y="3886370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54619" y="3910149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79" y="0"/>
                </a:lnTo>
                <a:lnTo>
                  <a:pt x="335779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2500" y="7769365"/>
            <a:ext cx="13913508" cy="183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5"/>
              </a:lnSpc>
            </a:pPr>
            <a:r>
              <a:rPr lang="en-US" sz="1857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8280" y="2339414"/>
            <a:ext cx="3351557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Presentación del equipo del trabajo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0258" y="2396903"/>
            <a:ext cx="3109741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Origen de la Problemática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4233" y="2396903"/>
            <a:ext cx="3685755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Descripcion de la 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36792" y="2149253"/>
            <a:ext cx="3444061" cy="147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 (Generales y especificos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2390" y="3922092"/>
            <a:ext cx="3552229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Metodología de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10258" y="3852999"/>
            <a:ext cx="3796085" cy="48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Asignacion de roles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10258" y="5544399"/>
            <a:ext cx="3108707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Costos de implementación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46718" y="3852999"/>
            <a:ext cx="3684720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Topología del proyecto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50780" y="5544399"/>
            <a:ext cx="3684720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Conclusión del Proyecto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91286" y="3888382"/>
            <a:ext cx="3931326" cy="48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Plataforma servicios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2390" y="5401354"/>
            <a:ext cx="2853807" cy="143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274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Etapas principales de implementacion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46128" y="5625719"/>
            <a:ext cx="3941965" cy="9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27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Resultado de la solución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52500" y="5296410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39"/>
                </a:lnTo>
                <a:lnTo>
                  <a:pt x="0" y="305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954619" y="5262895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79" y="0"/>
                </a:lnTo>
                <a:lnTo>
                  <a:pt x="335779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57523" y="2091424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41358" y="2148914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39"/>
                </a:lnTo>
                <a:lnTo>
                  <a:pt x="0" y="305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038453" y="3969847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041358" y="3910149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976110" y="5262895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40"/>
                </a:lnTo>
                <a:lnTo>
                  <a:pt x="0" y="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191135" y="5296410"/>
            <a:ext cx="335780" cy="305140"/>
          </a:xfrm>
          <a:custGeom>
            <a:avLst/>
            <a:gdLst/>
            <a:ahLst/>
            <a:cxnLst/>
            <a:rect r="r" b="b" t="t" l="l"/>
            <a:pathLst>
              <a:path h="305140" w="335780">
                <a:moveTo>
                  <a:pt x="0" y="0"/>
                </a:moveTo>
                <a:lnTo>
                  <a:pt x="335780" y="0"/>
                </a:lnTo>
                <a:lnTo>
                  <a:pt x="335780" y="305139"/>
                </a:lnTo>
                <a:lnTo>
                  <a:pt x="0" y="305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17316450" y="6671352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4866008" y="-1462763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7"/>
                </a:lnTo>
                <a:lnTo>
                  <a:pt x="0" y="38593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6665" y="3824634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580424" y="8579424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755076"/>
                </a:moveTo>
                <a:lnTo>
                  <a:pt x="755076" y="755076"/>
                </a:lnTo>
                <a:lnTo>
                  <a:pt x="755076" y="0"/>
                </a:lnTo>
                <a:lnTo>
                  <a:pt x="0" y="0"/>
                </a:lnTo>
                <a:lnTo>
                  <a:pt x="0" y="7550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-453025" y="1921463"/>
            <a:ext cx="726956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85212" y="-1389082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0389" y="4656303"/>
            <a:ext cx="4116723" cy="4114800"/>
            <a:chOff x="0" y="0"/>
            <a:chExt cx="5488964" cy="548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8964" cy="5486403"/>
            </a:xfrm>
            <a:custGeom>
              <a:avLst/>
              <a:gdLst/>
              <a:ahLst/>
              <a:cxnLst/>
              <a:rect r="r" b="b" t="t" l="l"/>
              <a:pathLst>
                <a:path h="5486403" w="5488964">
                  <a:moveTo>
                    <a:pt x="0" y="0"/>
                  </a:moveTo>
                  <a:lnTo>
                    <a:pt x="5488964" y="0"/>
                  </a:lnTo>
                  <a:lnTo>
                    <a:pt x="5488964" y="5486403"/>
                  </a:lnTo>
                  <a:lnTo>
                    <a:pt x="0" y="548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4991" y="4714381"/>
            <a:ext cx="4116723" cy="4114800"/>
            <a:chOff x="0" y="0"/>
            <a:chExt cx="5488964" cy="548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8964" cy="5486403"/>
            </a:xfrm>
            <a:custGeom>
              <a:avLst/>
              <a:gdLst/>
              <a:ahLst/>
              <a:cxnLst/>
              <a:rect r="r" b="b" t="t" l="l"/>
              <a:pathLst>
                <a:path h="5486403" w="5488964">
                  <a:moveTo>
                    <a:pt x="0" y="0"/>
                  </a:moveTo>
                  <a:lnTo>
                    <a:pt x="5488964" y="0"/>
                  </a:lnTo>
                  <a:lnTo>
                    <a:pt x="5488964" y="5486403"/>
                  </a:lnTo>
                  <a:lnTo>
                    <a:pt x="0" y="548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765787" y="4811634"/>
            <a:ext cx="4019425" cy="4017547"/>
            <a:chOff x="0" y="0"/>
            <a:chExt cx="5359233" cy="53567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59233" cy="5356732"/>
            </a:xfrm>
            <a:custGeom>
              <a:avLst/>
              <a:gdLst/>
              <a:ahLst/>
              <a:cxnLst/>
              <a:rect r="r" b="b" t="t" l="l"/>
              <a:pathLst>
                <a:path h="5356732" w="5359233">
                  <a:moveTo>
                    <a:pt x="0" y="0"/>
                  </a:moveTo>
                  <a:lnTo>
                    <a:pt x="5359233" y="0"/>
                  </a:lnTo>
                  <a:lnTo>
                    <a:pt x="5359233" y="5356732"/>
                  </a:lnTo>
                  <a:lnTo>
                    <a:pt x="0" y="5356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98526" y="3175094"/>
            <a:ext cx="17192272" cy="12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3"/>
              </a:lnSpc>
            </a:pPr>
            <a:r>
              <a:rPr lang="en-US" sz="1317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EQUIPO DE TRABAJO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9292" y="8886556"/>
            <a:ext cx="371891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458D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Richard Araneda</a:t>
            </a: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5701" y="8886556"/>
            <a:ext cx="243530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458D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Pablo Avila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46167" y="8926513"/>
            <a:ext cx="27667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458D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Matías Pérez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335500" y="2561237"/>
            <a:ext cx="0" cy="7725763"/>
          </a:xfrm>
          <a:prstGeom prst="line">
            <a:avLst/>
          </a:prstGeom>
          <a:ln cap="flat" w="3810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605000" y="-1601811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5848" y="1882314"/>
            <a:ext cx="4684775" cy="3892287"/>
          </a:xfrm>
          <a:custGeom>
            <a:avLst/>
            <a:gdLst/>
            <a:ahLst/>
            <a:cxnLst/>
            <a:rect r="r" b="b" t="t" l="l"/>
            <a:pathLst>
              <a:path h="3892287" w="4684775">
                <a:moveTo>
                  <a:pt x="0" y="0"/>
                </a:moveTo>
                <a:lnTo>
                  <a:pt x="4684776" y="0"/>
                </a:lnTo>
                <a:lnTo>
                  <a:pt x="4684776" y="3892287"/>
                </a:lnTo>
                <a:lnTo>
                  <a:pt x="0" y="3892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879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79954" y="1936821"/>
            <a:ext cx="10700470" cy="3783273"/>
          </a:xfrm>
          <a:custGeom>
            <a:avLst/>
            <a:gdLst/>
            <a:ahLst/>
            <a:cxnLst/>
            <a:rect r="r" b="b" t="t" l="l"/>
            <a:pathLst>
              <a:path h="3783273" w="10700470">
                <a:moveTo>
                  <a:pt x="0" y="0"/>
                </a:moveTo>
                <a:lnTo>
                  <a:pt x="10700470" y="0"/>
                </a:lnTo>
                <a:lnTo>
                  <a:pt x="10700470" y="3783273"/>
                </a:lnTo>
                <a:lnTo>
                  <a:pt x="0" y="3783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8380" r="0" b="-5254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4178" y="5774601"/>
            <a:ext cx="16513785" cy="4417149"/>
          </a:xfrm>
          <a:custGeom>
            <a:avLst/>
            <a:gdLst/>
            <a:ahLst/>
            <a:cxnLst/>
            <a:rect r="r" b="b" t="t" l="l"/>
            <a:pathLst>
              <a:path h="4417149" w="16513785">
                <a:moveTo>
                  <a:pt x="0" y="0"/>
                </a:moveTo>
                <a:lnTo>
                  <a:pt x="16513784" y="0"/>
                </a:lnTo>
                <a:lnTo>
                  <a:pt x="16513784" y="4417149"/>
                </a:lnTo>
                <a:lnTo>
                  <a:pt x="0" y="4417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583" r="-2834" b="-358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6565" y="765748"/>
            <a:ext cx="10256268" cy="101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2"/>
              </a:lnSpc>
            </a:pPr>
            <a:r>
              <a:rPr lang="en-US" b="true" sz="7387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PROBLEMATICA AS-IS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99841"/>
            <a:ext cx="8289833" cy="139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5373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DESCRIPCIÓN DE LA</a:t>
            </a:r>
          </a:p>
          <a:p>
            <a:pPr algn="l">
              <a:lnSpc>
                <a:spcPts val="3438"/>
              </a:lnSpc>
            </a:pPr>
          </a:p>
          <a:p>
            <a:pPr algn="l">
              <a:lnSpc>
                <a:spcPts val="3438"/>
              </a:lnSpc>
            </a:pPr>
            <a:r>
              <a:rPr lang="en-US" sz="5373" b="true">
                <a:solidFill>
                  <a:srgbClr val="1C1C1C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SOLUCIÓN - SALVAPOS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580424" y="952500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6"/>
                </a:lnTo>
                <a:lnTo>
                  <a:pt x="0" y="75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52500" y="9334500"/>
            <a:ext cx="17335500" cy="0"/>
          </a:xfrm>
          <a:prstGeom prst="line">
            <a:avLst/>
          </a:prstGeom>
          <a:ln cap="flat" w="3810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428674" y="-1515572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9247" y="2020184"/>
            <a:ext cx="11991938" cy="7238116"/>
          </a:xfrm>
          <a:custGeom>
            <a:avLst/>
            <a:gdLst/>
            <a:ahLst/>
            <a:cxnLst/>
            <a:rect r="r" b="b" t="t" l="l"/>
            <a:pathLst>
              <a:path h="7238116" w="11991938">
                <a:moveTo>
                  <a:pt x="0" y="0"/>
                </a:moveTo>
                <a:lnTo>
                  <a:pt x="11991938" y="0"/>
                </a:lnTo>
                <a:lnTo>
                  <a:pt x="11991938" y="7238116"/>
                </a:lnTo>
                <a:lnTo>
                  <a:pt x="0" y="7238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870" t="-1588" r="-1592" b="-694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77621" y="3287954"/>
            <a:ext cx="4992287" cy="185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4"/>
              </a:lnSpc>
            </a:pPr>
            <a:r>
              <a:rPr lang="en-US" sz="1636" b="true">
                <a:solidFill>
                  <a:srgbClr val="1C1C1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-SALVAPOS y PUNTOPOS.</a:t>
            </a:r>
          </a:p>
          <a:p>
            <a:pPr algn="l">
              <a:lnSpc>
                <a:spcPts val="2454"/>
              </a:lnSpc>
            </a:pPr>
            <a:r>
              <a:rPr lang="en-US" sz="1636" b="true">
                <a:solidFill>
                  <a:srgbClr val="1C1C1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Son dos aplicaciones web, el primero es un sistema de cajas y el segundo un punto de venta. Estas herramientas permiten a las farmacias poder agilizar sus procesos de ventas y de gestión de inventario.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1100" y="-488147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8813" y="1057465"/>
            <a:ext cx="9983426" cy="187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7"/>
              </a:lnSpc>
            </a:pPr>
            <a:r>
              <a:rPr lang="en-US" sz="1038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Objetivos Generales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45491" y="3297193"/>
            <a:ext cx="262182" cy="238258"/>
          </a:xfrm>
          <a:custGeom>
            <a:avLst/>
            <a:gdLst/>
            <a:ahLst/>
            <a:cxnLst/>
            <a:rect r="r" b="b" t="t" l="l"/>
            <a:pathLst>
              <a:path h="238258" w="262182">
                <a:moveTo>
                  <a:pt x="0" y="0"/>
                </a:moveTo>
                <a:lnTo>
                  <a:pt x="262181" y="0"/>
                </a:lnTo>
                <a:lnTo>
                  <a:pt x="262181" y="238258"/>
                </a:lnTo>
                <a:lnTo>
                  <a:pt x="0" y="238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45491" y="4277779"/>
            <a:ext cx="213498" cy="194017"/>
          </a:xfrm>
          <a:custGeom>
            <a:avLst/>
            <a:gdLst/>
            <a:ahLst/>
            <a:cxnLst/>
            <a:rect r="r" b="b" t="t" l="l"/>
            <a:pathLst>
              <a:path h="194017" w="213498">
                <a:moveTo>
                  <a:pt x="0" y="0"/>
                </a:moveTo>
                <a:lnTo>
                  <a:pt x="213498" y="0"/>
                </a:lnTo>
                <a:lnTo>
                  <a:pt x="213498" y="194017"/>
                </a:lnTo>
                <a:lnTo>
                  <a:pt x="0" y="194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63105" y="3389990"/>
            <a:ext cx="2940754" cy="22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2"/>
              </a:lnSpc>
            </a:pPr>
            <a:r>
              <a:rPr lang="en-US" sz="2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Agilizar atención.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63105" y="4155977"/>
            <a:ext cx="2940754" cy="59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Agilizar el Control de Inventario.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632815" y="693887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51839" y="1110123"/>
            <a:ext cx="755076" cy="755076"/>
          </a:xfrm>
          <a:custGeom>
            <a:avLst/>
            <a:gdLst/>
            <a:ahLst/>
            <a:cxnLst/>
            <a:rect r="r" b="b" t="t" l="l"/>
            <a:pathLst>
              <a:path h="755076" w="755076">
                <a:moveTo>
                  <a:pt x="0" y="0"/>
                </a:moveTo>
                <a:lnTo>
                  <a:pt x="755076" y="0"/>
                </a:lnTo>
                <a:lnTo>
                  <a:pt x="755076" y="755075"/>
                </a:lnTo>
                <a:lnTo>
                  <a:pt x="0" y="755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0115" y="3438442"/>
            <a:ext cx="8191500" cy="5977480"/>
            <a:chOff x="0" y="0"/>
            <a:chExt cx="1269078" cy="9260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9078" cy="926068"/>
            </a:xfrm>
            <a:custGeom>
              <a:avLst/>
              <a:gdLst/>
              <a:ahLst/>
              <a:cxnLst/>
              <a:rect r="r" b="b" t="t" l="l"/>
              <a:pathLst>
                <a:path h="926068" w="1269078">
                  <a:moveTo>
                    <a:pt x="0" y="0"/>
                  </a:moveTo>
                  <a:lnTo>
                    <a:pt x="1269078" y="0"/>
                  </a:lnTo>
                  <a:lnTo>
                    <a:pt x="1269078" y="926068"/>
                  </a:lnTo>
                  <a:lnTo>
                    <a:pt x="0" y="926068"/>
                  </a:lnTo>
                  <a:close/>
                </a:path>
              </a:pathLst>
            </a:custGeom>
            <a:blipFill>
              <a:blip r:embed="rId8"/>
              <a:stretch>
                <a:fillRect l="-4763" t="0" r="-4763" b="0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 flipH="true">
            <a:off x="9515415" y="9511173"/>
            <a:ext cx="819248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800089" y="-1415123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41651" y="5214125"/>
            <a:ext cx="221177" cy="200994"/>
          </a:xfrm>
          <a:custGeom>
            <a:avLst/>
            <a:gdLst/>
            <a:ahLst/>
            <a:cxnLst/>
            <a:rect r="r" b="b" t="t" l="l"/>
            <a:pathLst>
              <a:path h="200994" w="221177">
                <a:moveTo>
                  <a:pt x="0" y="0"/>
                </a:moveTo>
                <a:lnTo>
                  <a:pt x="221177" y="0"/>
                </a:lnTo>
                <a:lnTo>
                  <a:pt x="221177" y="200994"/>
                </a:lnTo>
                <a:lnTo>
                  <a:pt x="0" y="200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859335" y="5026395"/>
            <a:ext cx="2940754" cy="59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Agilizar proceso de ventas.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62828" y="5843681"/>
            <a:ext cx="2940754" cy="118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Reducción del tiempo de atención: de 5-20 minutos a 5-10 minutos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07672" y="7305959"/>
            <a:ext cx="2940754" cy="118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Reducción en las horas de esfuerzo de: 4-5 horas a 2 horas y media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41664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8684" t="0" r="-4868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8730" y="1431966"/>
            <a:ext cx="8400168" cy="198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7"/>
              </a:lnSpc>
            </a:pPr>
            <a:r>
              <a:rPr lang="en-US" sz="8225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ASIGNACIÓN DE ROLES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73267" y="4096194"/>
            <a:ext cx="310865" cy="282499"/>
          </a:xfrm>
          <a:custGeom>
            <a:avLst/>
            <a:gdLst/>
            <a:ahLst/>
            <a:cxnLst/>
            <a:rect r="r" b="b" t="t" l="l"/>
            <a:pathLst>
              <a:path h="282499" w="310865">
                <a:moveTo>
                  <a:pt x="0" y="0"/>
                </a:moveTo>
                <a:lnTo>
                  <a:pt x="310866" y="0"/>
                </a:lnTo>
                <a:lnTo>
                  <a:pt x="310866" y="282499"/>
                </a:lnTo>
                <a:lnTo>
                  <a:pt x="0" y="282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3267" y="4875949"/>
            <a:ext cx="310865" cy="282499"/>
          </a:xfrm>
          <a:custGeom>
            <a:avLst/>
            <a:gdLst/>
            <a:ahLst/>
            <a:cxnLst/>
            <a:rect r="r" b="b" t="t" l="l"/>
            <a:pathLst>
              <a:path h="282499" w="310865">
                <a:moveTo>
                  <a:pt x="0" y="0"/>
                </a:moveTo>
                <a:lnTo>
                  <a:pt x="310866" y="0"/>
                </a:lnTo>
                <a:lnTo>
                  <a:pt x="310866" y="282499"/>
                </a:lnTo>
                <a:lnTo>
                  <a:pt x="0" y="282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124950" y="0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76326" y="-1538159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3267" y="5758855"/>
            <a:ext cx="310865" cy="282499"/>
          </a:xfrm>
          <a:custGeom>
            <a:avLst/>
            <a:gdLst/>
            <a:ahLst/>
            <a:cxnLst/>
            <a:rect r="r" b="b" t="t" l="l"/>
            <a:pathLst>
              <a:path h="282499" w="310865">
                <a:moveTo>
                  <a:pt x="0" y="0"/>
                </a:moveTo>
                <a:lnTo>
                  <a:pt x="310866" y="0"/>
                </a:lnTo>
                <a:lnTo>
                  <a:pt x="310866" y="282498"/>
                </a:lnTo>
                <a:lnTo>
                  <a:pt x="0" y="28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3267" y="6584230"/>
            <a:ext cx="310865" cy="282499"/>
          </a:xfrm>
          <a:custGeom>
            <a:avLst/>
            <a:gdLst/>
            <a:ahLst/>
            <a:cxnLst/>
            <a:rect r="r" b="b" t="t" l="l"/>
            <a:pathLst>
              <a:path h="282499" w="310865">
                <a:moveTo>
                  <a:pt x="0" y="0"/>
                </a:moveTo>
                <a:lnTo>
                  <a:pt x="310866" y="0"/>
                </a:lnTo>
                <a:lnTo>
                  <a:pt x="310866" y="282499"/>
                </a:lnTo>
                <a:lnTo>
                  <a:pt x="0" y="282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3459" y="7296909"/>
            <a:ext cx="330482" cy="300325"/>
          </a:xfrm>
          <a:custGeom>
            <a:avLst/>
            <a:gdLst/>
            <a:ahLst/>
            <a:cxnLst/>
            <a:rect r="r" b="b" t="t" l="l"/>
            <a:pathLst>
              <a:path h="300325" w="330482">
                <a:moveTo>
                  <a:pt x="0" y="0"/>
                </a:moveTo>
                <a:lnTo>
                  <a:pt x="330482" y="0"/>
                </a:lnTo>
                <a:lnTo>
                  <a:pt x="330482" y="300325"/>
                </a:lnTo>
                <a:lnTo>
                  <a:pt x="0" y="300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3365" y="4190198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Front-End / QA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3365" y="4941378"/>
            <a:ext cx="2940754" cy="48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8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Back-end / Scrum Master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3365" y="4391469"/>
            <a:ext cx="5461000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Richard Araneda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365" y="5359720"/>
            <a:ext cx="5461000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Pablo Avila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63365" y="5852858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Admin / QA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3365" y="6052125"/>
            <a:ext cx="5461000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Matías Pérez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3365" y="6678234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Owner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3365" y="6838154"/>
            <a:ext cx="5461000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Christian Lazcano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3365" y="7399826"/>
            <a:ext cx="2940754" cy="22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STAKE HOLDER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3365" y="7568659"/>
            <a:ext cx="5461000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Farmacias Salvador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8709" y="7967154"/>
            <a:ext cx="1121182" cy="1121182"/>
          </a:xfrm>
          <a:custGeom>
            <a:avLst/>
            <a:gdLst/>
            <a:ahLst/>
            <a:cxnLst/>
            <a:rect r="r" b="b" t="t" l="l"/>
            <a:pathLst>
              <a:path h="1121182" w="1121182">
                <a:moveTo>
                  <a:pt x="0" y="0"/>
                </a:moveTo>
                <a:lnTo>
                  <a:pt x="1121182" y="0"/>
                </a:lnTo>
                <a:lnTo>
                  <a:pt x="1121182" y="1121183"/>
                </a:lnTo>
                <a:lnTo>
                  <a:pt x="0" y="112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9046" y="-1230426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0057" y="4453405"/>
            <a:ext cx="4445886" cy="4445886"/>
          </a:xfrm>
          <a:custGeom>
            <a:avLst/>
            <a:gdLst/>
            <a:ahLst/>
            <a:cxnLst/>
            <a:rect r="r" b="b" t="t" l="l"/>
            <a:pathLst>
              <a:path h="4445886" w="4445886">
                <a:moveTo>
                  <a:pt x="0" y="0"/>
                </a:moveTo>
                <a:lnTo>
                  <a:pt x="4445886" y="0"/>
                </a:lnTo>
                <a:lnTo>
                  <a:pt x="4445886" y="4445886"/>
                </a:lnTo>
                <a:lnTo>
                  <a:pt x="0" y="4445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18934" y="4894410"/>
            <a:ext cx="8009761" cy="4004881"/>
          </a:xfrm>
          <a:custGeom>
            <a:avLst/>
            <a:gdLst/>
            <a:ahLst/>
            <a:cxnLst/>
            <a:rect r="r" b="b" t="t" l="l"/>
            <a:pathLst>
              <a:path h="4004881" w="8009761">
                <a:moveTo>
                  <a:pt x="0" y="0"/>
                </a:moveTo>
                <a:lnTo>
                  <a:pt x="8009761" y="0"/>
                </a:lnTo>
                <a:lnTo>
                  <a:pt x="8009761" y="4004881"/>
                </a:lnTo>
                <a:lnTo>
                  <a:pt x="0" y="40048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7231" y="1219200"/>
            <a:ext cx="12963405" cy="251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7"/>
              </a:lnSpc>
            </a:pPr>
            <a:r>
              <a:rPr lang="en-US" sz="1036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METODOLOGÍA DEL PROYECTO: SCRUM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5309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8709" y="7967154"/>
            <a:ext cx="1121182" cy="1121182"/>
          </a:xfrm>
          <a:custGeom>
            <a:avLst/>
            <a:gdLst/>
            <a:ahLst/>
            <a:cxnLst/>
            <a:rect r="r" b="b" t="t" l="l"/>
            <a:pathLst>
              <a:path h="1121182" w="1121182">
                <a:moveTo>
                  <a:pt x="0" y="0"/>
                </a:moveTo>
                <a:lnTo>
                  <a:pt x="1121182" y="0"/>
                </a:lnTo>
                <a:lnTo>
                  <a:pt x="1121182" y="1121183"/>
                </a:lnTo>
                <a:lnTo>
                  <a:pt x="0" y="112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327" y="-6338626"/>
            <a:ext cx="12640739" cy="10792031"/>
          </a:xfrm>
          <a:custGeom>
            <a:avLst/>
            <a:gdLst/>
            <a:ahLst/>
            <a:cxnLst/>
            <a:rect r="r" b="b" t="t" l="l"/>
            <a:pathLst>
              <a:path h="10792031" w="12640739">
                <a:moveTo>
                  <a:pt x="0" y="0"/>
                </a:moveTo>
                <a:lnTo>
                  <a:pt x="12640739" y="0"/>
                </a:lnTo>
                <a:lnTo>
                  <a:pt x="12640739" y="10792031"/>
                </a:lnTo>
                <a:lnTo>
                  <a:pt x="0" y="1079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9046" y="-1230426"/>
            <a:ext cx="3859326" cy="3859326"/>
          </a:xfrm>
          <a:custGeom>
            <a:avLst/>
            <a:gdLst/>
            <a:ahLst/>
            <a:cxnLst/>
            <a:rect r="r" b="b" t="t" l="l"/>
            <a:pathLst>
              <a:path h="3859326" w="3859326">
                <a:moveTo>
                  <a:pt x="0" y="0"/>
                </a:moveTo>
                <a:lnTo>
                  <a:pt x="3859326" y="0"/>
                </a:lnTo>
                <a:lnTo>
                  <a:pt x="3859326" y="3859326"/>
                </a:lnTo>
                <a:lnTo>
                  <a:pt x="0" y="385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8465" y="3730329"/>
            <a:ext cx="8495535" cy="5282111"/>
            <a:chOff x="0" y="0"/>
            <a:chExt cx="2237507" cy="1391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7507" cy="1391173"/>
            </a:xfrm>
            <a:custGeom>
              <a:avLst/>
              <a:gdLst/>
              <a:ahLst/>
              <a:cxnLst/>
              <a:rect r="r" b="b" t="t" l="l"/>
              <a:pathLst>
                <a:path h="1391173" w="2237507">
                  <a:moveTo>
                    <a:pt x="43742" y="0"/>
                  </a:moveTo>
                  <a:lnTo>
                    <a:pt x="2193765" y="0"/>
                  </a:lnTo>
                  <a:cubicBezTo>
                    <a:pt x="2217923" y="0"/>
                    <a:pt x="2237507" y="19584"/>
                    <a:pt x="2237507" y="43742"/>
                  </a:cubicBezTo>
                  <a:lnTo>
                    <a:pt x="2237507" y="1347431"/>
                  </a:lnTo>
                  <a:cubicBezTo>
                    <a:pt x="2237507" y="1359032"/>
                    <a:pt x="2232899" y="1370158"/>
                    <a:pt x="2224695" y="1378362"/>
                  </a:cubicBezTo>
                  <a:cubicBezTo>
                    <a:pt x="2216492" y="1386565"/>
                    <a:pt x="2205366" y="1391173"/>
                    <a:pt x="2193765" y="1391173"/>
                  </a:cubicBezTo>
                  <a:lnTo>
                    <a:pt x="43742" y="1391173"/>
                  </a:lnTo>
                  <a:cubicBezTo>
                    <a:pt x="32141" y="1391173"/>
                    <a:pt x="21015" y="1386565"/>
                    <a:pt x="12812" y="1378362"/>
                  </a:cubicBezTo>
                  <a:cubicBezTo>
                    <a:pt x="4609" y="1370158"/>
                    <a:pt x="0" y="1359032"/>
                    <a:pt x="0" y="1347431"/>
                  </a:cubicBezTo>
                  <a:lnTo>
                    <a:pt x="0" y="43742"/>
                  </a:lnTo>
                  <a:cubicBezTo>
                    <a:pt x="0" y="32141"/>
                    <a:pt x="4609" y="21015"/>
                    <a:pt x="12812" y="12812"/>
                  </a:cubicBezTo>
                  <a:cubicBezTo>
                    <a:pt x="21015" y="4609"/>
                    <a:pt x="32141" y="0"/>
                    <a:pt x="43742" y="0"/>
                  </a:cubicBezTo>
                  <a:close/>
                </a:path>
              </a:pathLst>
            </a:custGeom>
            <a:solidFill>
              <a:srgbClr val="0067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33350"/>
              <a:ext cx="2237507" cy="1257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642023" y="2628900"/>
            <a:ext cx="6317227" cy="6356958"/>
          </a:xfrm>
          <a:custGeom>
            <a:avLst/>
            <a:gdLst/>
            <a:ahLst/>
            <a:cxnLst/>
            <a:rect r="r" b="b" t="t" l="l"/>
            <a:pathLst>
              <a:path h="6356958" w="6317227">
                <a:moveTo>
                  <a:pt x="0" y="0"/>
                </a:moveTo>
                <a:lnTo>
                  <a:pt x="6317227" y="0"/>
                </a:lnTo>
                <a:lnTo>
                  <a:pt x="631722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00490" y="4796305"/>
            <a:ext cx="3525674" cy="3525674"/>
          </a:xfrm>
          <a:custGeom>
            <a:avLst/>
            <a:gdLst/>
            <a:ahLst/>
            <a:cxnLst/>
            <a:rect r="r" b="b" t="t" l="l"/>
            <a:pathLst>
              <a:path h="3525674" w="3525674">
                <a:moveTo>
                  <a:pt x="0" y="0"/>
                </a:moveTo>
                <a:lnTo>
                  <a:pt x="3525674" y="0"/>
                </a:lnTo>
                <a:lnTo>
                  <a:pt x="3525674" y="3525674"/>
                </a:lnTo>
                <a:lnTo>
                  <a:pt x="0" y="3525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625612" y="4030592"/>
            <a:ext cx="9769612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Accede al diseño del sistema desde este QR!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8465" y="4896915"/>
            <a:ext cx="4264462" cy="291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Encontraras:</a:t>
            </a:r>
          </a:p>
          <a:p>
            <a:pPr algn="ctr" marL="518170" indent="-259085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caso de usos.</a:t>
            </a:r>
          </a:p>
          <a:p>
            <a:pPr algn="ctr" marL="518170" indent="-259085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de actividades.</a:t>
            </a:r>
          </a:p>
          <a:p>
            <a:pPr algn="ctr" marL="518170" indent="-259085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Modelo por capaz.</a:t>
            </a:r>
          </a:p>
          <a:p>
            <a:pPr algn="ctr" marL="518170" indent="-259085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de clases.</a:t>
            </a:r>
          </a:p>
          <a:p>
            <a:pPr algn="ctr" marL="518170" indent="-259085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MER</a:t>
            </a:r>
          </a:p>
          <a:p>
            <a:pPr algn="ctr" marL="518170" indent="-259085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Vista despliegue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7231" y="1219200"/>
            <a:ext cx="12963405" cy="251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7"/>
              </a:lnSpc>
            </a:pPr>
            <a:r>
              <a:rPr lang="en-US" sz="10366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TOPOLOGIA DEL PROYECTO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DAGXKhEYAaU</dc:identifier>
  <dcterms:modified xsi:type="dcterms:W3CDTF">2011-08-01T06:04:30Z</dcterms:modified>
  <cp:revision>1</cp:revision>
  <dc:title>Black White Modern Gradient Thesis Defense Presentation</dc:title>
</cp:coreProperties>
</file>